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05" r:id="rId2"/>
    <p:sldId id="492" r:id="rId3"/>
    <p:sldId id="543" r:id="rId4"/>
    <p:sldId id="636" r:id="rId5"/>
    <p:sldId id="637" r:id="rId6"/>
    <p:sldId id="638" r:id="rId7"/>
    <p:sldId id="634" r:id="rId8"/>
    <p:sldId id="581" r:id="rId9"/>
    <p:sldId id="639" r:id="rId10"/>
    <p:sldId id="318" r:id="rId11"/>
    <p:sldId id="633" r:id="rId12"/>
    <p:sldId id="613" r:id="rId13"/>
    <p:sldId id="632" r:id="rId14"/>
    <p:sldId id="322" r:id="rId15"/>
    <p:sldId id="63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013" autoAdjust="0"/>
    <p:restoredTop sz="86383" autoAdjust="0"/>
  </p:normalViewPr>
  <p:slideViewPr>
    <p:cSldViewPr snapToGrid="0">
      <p:cViewPr varScale="1">
        <p:scale>
          <a:sx n="130" d="100"/>
          <a:sy n="130" d="100"/>
        </p:scale>
        <p:origin x="224" y="27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79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679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796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06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1.xls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Wednesday, October 9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Refactoring in Agile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FaceDraw Demos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Q&amp;A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Mosaic Lite Discussion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 “pre-release” version of your Mosaic application prior to class on call on Monday. This means that you will be complete with Activities List items 1-3 and part way through item 4.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9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Discussion Board 4 as a team (14 minutes):</a:t>
            </a:r>
          </a:p>
          <a:p>
            <a:pPr lvl="1"/>
            <a:r>
              <a:rPr lang="en-US" sz="1600" dirty="0"/>
              <a:t>Assign a note taker and presenter</a:t>
            </a:r>
          </a:p>
          <a:p>
            <a:pPr lvl="1"/>
            <a:r>
              <a:rPr lang="en-US" sz="1600" dirty="0"/>
              <a:t>Discuss DB4 as a team</a:t>
            </a:r>
          </a:p>
          <a:p>
            <a:pPr lvl="1"/>
            <a:r>
              <a:rPr lang="en-US" sz="1600" dirty="0"/>
              <a:t>Identify participants and key discussion topics topics in notes</a:t>
            </a:r>
          </a:p>
          <a:p>
            <a:pPr lvl="1"/>
            <a:r>
              <a:rPr lang="en-US" sz="1600" dirty="0"/>
              <a:t>Share notes with team and copy/paste notes into individual DB4 (participants only) </a:t>
            </a:r>
          </a:p>
          <a:p>
            <a:pPr lvl="1"/>
            <a:r>
              <a:rPr lang="en-US" sz="1600" dirty="0"/>
              <a:t>Present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Demo presenters work together to complete Demo assignment activities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on Mosaic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D6B545-F0B6-460A-BC7D-40D729608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421" y="0"/>
            <a:ext cx="5740445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C050F70-9801-468E-A98C-7C118AAC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UML Phone</a:t>
            </a:r>
            <a:br>
              <a:rPr lang="en-US" dirty="0"/>
            </a:br>
            <a:r>
              <a:rPr lang="en-US" dirty="0"/>
              <a:t>Example </a:t>
            </a:r>
          </a:p>
        </p:txBody>
      </p:sp>
    </p:spTree>
    <p:extLst>
      <p:ext uri="{BB962C8B-B14F-4D97-AF65-F5344CB8AC3E}">
        <p14:creationId xmlns:p14="http://schemas.microsoft.com/office/powerpoint/2010/main" val="2666587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Schedule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B5E9E6-C04C-5D42-B429-3968FB7400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3500" y="1820863"/>
          <a:ext cx="95250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Worksheet" r:id="rId4" imgW="9525000" imgH="3213100" progId="Excel.Sheet.12">
                  <p:embed/>
                </p:oleObj>
              </mc:Choice>
              <mc:Fallback>
                <p:oleObj name="Worksheet" r:id="rId4" imgW="9525000" imgH="3213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B5E9E6-C04C-5D42-B429-3968FB740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" y="1820863"/>
                        <a:ext cx="9525000" cy="321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5-Point Star 2">
            <a:extLst>
              <a:ext uri="{FF2B5EF4-FFF2-40B4-BE49-F238E27FC236}">
                <a16:creationId xmlns:a16="http://schemas.microsoft.com/office/drawing/2014/main" id="{50EE83F8-8F0D-474F-B4EA-7330EDBC7132}"/>
              </a:ext>
            </a:extLst>
          </p:cNvPr>
          <p:cNvSpPr/>
          <p:nvPr/>
        </p:nvSpPr>
        <p:spPr>
          <a:xfrm>
            <a:off x="8636651" y="3205741"/>
            <a:ext cx="289992" cy="290714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3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Today’s Friendly Conversation Topic – Refactoring</a:t>
            </a:r>
          </a:p>
        </p:txBody>
      </p:sp>
    </p:spTree>
    <p:extLst>
      <p:ext uri="{BB962C8B-B14F-4D97-AF65-F5344CB8AC3E}">
        <p14:creationId xmlns:p14="http://schemas.microsoft.com/office/powerpoint/2010/main" val="1247075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Code Refactoring in Agile Programming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7425F8-F082-41D8-8FCB-F1258B236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931" y="1608137"/>
            <a:ext cx="8212138" cy="494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1 through 3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u="sng" dirty="0"/>
              <a:t>It is important that you complete the </a:t>
            </a:r>
            <a:r>
              <a:rPr lang="en-US" sz="2000" b="1" u="sng" dirty="0"/>
              <a:t>MosaicLite tutorial </a:t>
            </a:r>
            <a:r>
              <a:rPr lang="en-US" sz="2000" u="sng" dirty="0"/>
              <a:t>before class on Wednesday so that you can ask questions before the weekend!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768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000" dirty="0"/>
              <a:t>Your demo can include any or all of the following:</a:t>
            </a:r>
          </a:p>
          <a:p>
            <a:r>
              <a:rPr lang="en-US" sz="2000" dirty="0"/>
              <a:t>A 2 to 5 minute activity</a:t>
            </a:r>
          </a:p>
          <a:p>
            <a:r>
              <a:rPr lang="en-US" sz="2000" dirty="0"/>
              <a:t>Where you show your application running</a:t>
            </a:r>
          </a:p>
          <a:p>
            <a:r>
              <a:rPr lang="en-US" sz="2000" dirty="0"/>
              <a:t>Comment on your implementation</a:t>
            </a:r>
          </a:p>
          <a:p>
            <a:r>
              <a:rPr lang="en-US" sz="2000" dirty="0"/>
              <a:t>Show the source code</a:t>
            </a:r>
          </a:p>
          <a:p>
            <a:r>
              <a:rPr lang="en-US" sz="2000" dirty="0"/>
              <a:t>Explain how you organized the code</a:t>
            </a:r>
          </a:p>
          <a:p>
            <a:r>
              <a:rPr lang="en-US" sz="2000" dirty="0"/>
              <a:t>Talk about any challenges</a:t>
            </a:r>
          </a:p>
          <a:p>
            <a:r>
              <a:rPr lang="en-US" sz="2000" dirty="0"/>
              <a:t>You should not prepare slides or a presentation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You will also need to provide a link to a public Git repository of demo source code in our class forum.</a:t>
            </a:r>
          </a:p>
        </p:txBody>
      </p:sp>
    </p:spTree>
    <p:extLst>
      <p:ext uri="{BB962C8B-B14F-4D97-AF65-F5344CB8AC3E}">
        <p14:creationId xmlns:p14="http://schemas.microsoft.com/office/powerpoint/2010/main" val="1962408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000" dirty="0"/>
              <a:t>Your responsibilities during the demo is:</a:t>
            </a:r>
          </a:p>
          <a:p>
            <a:r>
              <a:rPr lang="en-US" sz="2000" dirty="0"/>
              <a:t>Actively listen and watch what is being demoed</a:t>
            </a:r>
          </a:p>
          <a:p>
            <a:r>
              <a:rPr lang="en-US" sz="2000" dirty="0"/>
              <a:t>Come up with an meaning yet easy to answer question</a:t>
            </a:r>
          </a:p>
          <a:p>
            <a:r>
              <a:rPr lang="en-US" sz="2000" dirty="0"/>
              <a:t>During or after the demo ask your question if the presenter does not get “sufficient” questions from other listeners</a:t>
            </a:r>
          </a:p>
          <a:p>
            <a:r>
              <a:rPr lang="en-US" sz="2000" dirty="0"/>
              <a:t>Do not ask hard question or attempt to review the presenters code</a:t>
            </a:r>
          </a:p>
          <a:p>
            <a:r>
              <a:rPr lang="en-US" sz="2000" dirty="0"/>
              <a:t>Clap for the presenter at the end of the demo and thank them for presenting</a:t>
            </a:r>
          </a:p>
          <a:p>
            <a:r>
              <a:rPr lang="en-US" sz="20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2431350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69276" y="1413164"/>
            <a:ext cx="4556415" cy="940377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6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400"/>
              </a:spcBef>
            </a:pPr>
            <a:r>
              <a:rPr lang="en-US" sz="4400" dirty="0"/>
              <a:t>Assignment Q&amp;A</a:t>
            </a:r>
          </a:p>
        </p:txBody>
      </p:sp>
    </p:spTree>
    <p:extLst>
      <p:ext uri="{BB962C8B-B14F-4D97-AF65-F5344CB8AC3E}">
        <p14:creationId xmlns:p14="http://schemas.microsoft.com/office/powerpoint/2010/main" val="2227526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400"/>
              </a:spcBef>
            </a:pPr>
            <a:r>
              <a:rPr lang="en-US" sz="4400" dirty="0"/>
              <a:t>Mosaic Lite Discussion</a:t>
            </a:r>
          </a:p>
        </p:txBody>
      </p:sp>
    </p:spTree>
    <p:extLst>
      <p:ext uri="{BB962C8B-B14F-4D97-AF65-F5344CB8AC3E}">
        <p14:creationId xmlns:p14="http://schemas.microsoft.com/office/powerpoint/2010/main" val="804395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525</Words>
  <Application>Microsoft Macintosh PowerPoint</Application>
  <PresentationFormat>Widescreen</PresentationFormat>
  <Paragraphs>73</Paragraphs>
  <Slides>15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Today’s Friendly Conversation Topic – Refactoring</vt:lpstr>
      <vt:lpstr>Code Refactoring in Agile Programming</vt:lpstr>
      <vt:lpstr>Assignment</vt:lpstr>
      <vt:lpstr>Demo Guidelines – Presenter </vt:lpstr>
      <vt:lpstr>Demo Guidelines – Listener </vt:lpstr>
      <vt:lpstr>PowerPoint Presentation</vt:lpstr>
      <vt:lpstr>Assignment Q&amp;A</vt:lpstr>
      <vt:lpstr>Mosaic Lite Discussion</vt:lpstr>
      <vt:lpstr>Assignment</vt:lpstr>
      <vt:lpstr>Lab</vt:lpstr>
      <vt:lpstr>End of Session</vt:lpstr>
      <vt:lpstr>Technology, Security, &amp; Privacy</vt:lpstr>
      <vt:lpstr>UML Phone Example </vt:lpstr>
      <vt:lpstr>Remaining Schedule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14</cp:revision>
  <dcterms:created xsi:type="dcterms:W3CDTF">2019-10-04T13:39:56Z</dcterms:created>
  <dcterms:modified xsi:type="dcterms:W3CDTF">2019-10-08T14:39:22Z</dcterms:modified>
</cp:coreProperties>
</file>